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90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95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09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fld id="{EABCCABB-E90A-4135-B659-0F7E87439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044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0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086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6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36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57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51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92" name="Group 668"/>
          <p:cNvGraphicFramePr>
            <a:graphicFrameLocks noGrp="1"/>
          </p:cNvGraphicFramePr>
          <p:nvPr userDrawn="1"/>
        </p:nvGraphicFramePr>
        <p:xfrm>
          <a:off x="152400" y="152400"/>
          <a:ext cx="8839200" cy="64008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/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3" name="Group 639"/>
          <p:cNvGraphicFramePr>
            <a:graphicFrameLocks noGrp="1"/>
          </p:cNvGraphicFramePr>
          <p:nvPr userDrawn="1"/>
        </p:nvGraphicFramePr>
        <p:xfrm>
          <a:off x="152400" y="38227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23622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0   1   2   3   4   5   6   7   8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0    1    2    3    4    5    6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0     1     2     3     4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52400" y="635000"/>
            <a:ext cx="5867400" cy="1792288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Hot tubs and in-ground swimming pools are sometimes surrounded by borders of tiles.  You have a square hot tub with sides of length </a:t>
            </a:r>
            <a:r>
              <a:rPr lang="en-US" altLang="en-US" sz="1200" i="1"/>
              <a:t>b</a:t>
            </a:r>
            <a:r>
              <a:rPr lang="en-US" altLang="en-US" sz="1200"/>
              <a:t> feet.  Your tub is surrounded by a border of square tiles.  Each border tile measures 1 foot on each side.  How many 1-foot square tiles will be needed for the square border of the hot tub that has edge length of </a:t>
            </a:r>
            <a:r>
              <a:rPr lang="en-US" altLang="en-US" sz="1200" i="1"/>
              <a:t>b</a:t>
            </a:r>
            <a:r>
              <a:rPr lang="en-US" altLang="en-US" sz="1200"/>
              <a:t> feet?  </a:t>
            </a:r>
            <a:r>
              <a:rPr lang="en-US" altLang="en-US" sz="1200" b="1"/>
              <a:t>Draw three separate pictures</a:t>
            </a:r>
            <a:r>
              <a:rPr lang="en-US" altLang="en-US" sz="1200"/>
              <a:t> in which you group the border tiles in different, logical arrangements and then express the total number of tiles needed with </a:t>
            </a:r>
            <a:r>
              <a:rPr lang="en-US" altLang="en-US" sz="1200" b="1"/>
              <a:t>three equivalent expressions</a:t>
            </a:r>
            <a:r>
              <a:rPr lang="en-US" altLang="en-US" sz="1200"/>
              <a:t> (one for each picture you have drawn).  </a:t>
            </a:r>
          </a:p>
          <a:p>
            <a:r>
              <a:rPr lang="en-US" altLang="en-US" sz="1200" b="1"/>
              <a:t>EXTRA CREDIT</a:t>
            </a:r>
            <a:r>
              <a:rPr lang="en-US" altLang="en-US" sz="1200"/>
              <a:t>:  Find 5 equivalent expressions along with a total of 5 pictures which easily show each expression.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403600" y="165100"/>
            <a:ext cx="709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Acc - 13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11447</TotalTime>
  <Words>133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108</cp:revision>
  <cp:lastPrinted>2001-04-26T02:59:36Z</cp:lastPrinted>
  <dcterms:created xsi:type="dcterms:W3CDTF">2000-09-03T02:04:07Z</dcterms:created>
  <dcterms:modified xsi:type="dcterms:W3CDTF">2014-05-03T20:50:48Z</dcterms:modified>
</cp:coreProperties>
</file>